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302" r:id="rId4"/>
    <p:sldId id="275" r:id="rId5"/>
    <p:sldId id="300" r:id="rId6"/>
    <p:sldId id="301" r:id="rId7"/>
    <p:sldId id="276" r:id="rId8"/>
    <p:sldId id="306" r:id="rId9"/>
    <p:sldId id="277" r:id="rId10"/>
    <p:sldId id="303" r:id="rId11"/>
    <p:sldId id="304" r:id="rId12"/>
    <p:sldId id="305" r:id="rId13"/>
    <p:sldId id="278" r:id="rId14"/>
    <p:sldId id="279" r:id="rId15"/>
    <p:sldId id="307" r:id="rId16"/>
    <p:sldId id="308" r:id="rId17"/>
    <p:sldId id="309" r:id="rId18"/>
    <p:sldId id="310" r:id="rId19"/>
    <p:sldId id="280" r:id="rId20"/>
    <p:sldId id="315" r:id="rId21"/>
    <p:sldId id="281" r:id="rId22"/>
    <p:sldId id="311" r:id="rId23"/>
    <p:sldId id="312" r:id="rId24"/>
    <p:sldId id="313" r:id="rId25"/>
    <p:sldId id="318" r:id="rId26"/>
    <p:sldId id="314" r:id="rId27"/>
    <p:sldId id="316" r:id="rId28"/>
    <p:sldId id="321" r:id="rId29"/>
    <p:sldId id="324" r:id="rId30"/>
    <p:sldId id="317" r:id="rId31"/>
    <p:sldId id="322" r:id="rId32"/>
    <p:sldId id="323" r:id="rId33"/>
    <p:sldId id="32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211D9-E595-424D-8D92-CD572E22B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DC0ABC-C177-4923-82DD-0B6BDF0F3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719D1-A0BC-4F00-A2E8-5CF0BE53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B06EF-D2CE-4E9E-899B-842DAFE7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AE0F2-FEFC-4263-A596-040A8D5B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3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0806-0C7D-4F06-AB32-788CB86D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2C47C-F176-401E-A61D-B90866E92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280F6-F965-4B69-9527-F16E0885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42A4A9-A0A0-4FD8-B507-BD78E8FF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11D6B-FB5A-4C0C-A1BA-283ECA4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2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95EF3D-8E6E-433E-BF0C-B1A773116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0D18E0-5FE1-47EE-B862-A2BC2EC1A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75A72F-769B-4DB6-8188-D9A1053B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BA2C4-D1FA-4A79-BF9E-E6C2C6DA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FDE40-CB86-4FBC-B014-942C9A10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6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B7318-642C-4B3C-B658-109D63D4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8CED8-14C8-4C2A-9277-8FFC5A82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21DD5-0B08-46D2-ADBF-9121B8D13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D09F1-D940-4459-BF7F-3B4E997B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E0DF7-A402-4721-BDD4-92233137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0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BF362-0892-4623-85B7-806E910FA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7CD90-65C3-4120-BA29-2C283C363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9C3FA-EE16-4D12-B16B-34CD48692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BDEF6-573B-4CC9-8D4F-751B85F85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B544D-3E62-47A7-ACE9-3263A9082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FFB27-9BF3-4A36-AF0E-DC8DFC21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67152-733B-4255-A341-628BD9913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5A20FE-7A81-46F4-80B5-F0609D6E6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F1D387-C3AB-4BF0-88A0-97803D97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96CFDE-0C54-4F38-BFAA-8C619CFA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B2D4A-5B37-4403-9D80-FE049FFB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0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01826-2DF5-48AA-ACBF-68A99296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8DF1BC-CBD6-48B7-B63F-0AF0C0ACB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C00B0-D0B0-458F-85A6-C2CE92454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E80ABA-1437-4EBB-AEDA-37CDBC778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E6AFF6-EBEF-4AC5-941E-EA12A9E06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439998-797E-4FC2-9686-1A306C0C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4A6473-1B36-4921-8E4A-7E598337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DB08D3-0F60-4B29-8DBA-1A5F4508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34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D5AC7-7921-4AF4-8BCE-C0AA4C3C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A4EC67-301B-4DF1-B47C-AE7A9DF0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852E45-3E19-4B15-8547-04B61F2D0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1C820D-118A-4D32-A051-0737224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5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370E03-0F27-4559-8960-418CEF3A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35FF92-60C2-4959-9F82-A3FB426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4006D-1567-4CB3-9CFE-0127A2C3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4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3DF61-3906-45B6-BEDD-1EA26C5F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AC25C-A4C2-4593-B4D6-4B208BC61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8D7E86-3573-450B-B136-34903ACB4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243103-AA2E-4248-BAF5-ACD544F6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2C5364-EFC8-48C0-ACE1-5FADED4B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DBB7C6-A694-48BF-8221-F469D042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27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F484C-AC79-4FB7-9C3A-BAC4489ED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2CDC8E-F5DE-483C-B806-7ED5F468A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0F0DB3-CEF8-4EA8-A7A8-C132C9C64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06504-E64B-4C9E-BFEF-7C55B68C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43D50C-6F68-446D-B561-04D934D62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EAD389-3283-43C0-A9D2-0B0EDDD4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3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9E2720-ACA4-436A-BDB0-29FBA7C9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CE695-FFAD-47E3-9BE8-77B4F026C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279BB-E138-4363-8CD5-F0F8A1DFC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D5585-FF56-4581-8775-1E4048A07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F477F-339B-4D37-BBC7-5C817D412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4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99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12C436-5D04-4F04-9DE5-1C442924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9B1D8A-379C-4B54-8457-8F2565B84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35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2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72513C-A74F-4366-9C4C-612CAF604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594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5621A7-FB12-46D0-903E-504F9214F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0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53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BFB197-3F27-4E92-B017-93F5B66C9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8CC7F-506E-430B-8356-C801CCEE1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14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2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캘리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355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3ECB26-E31A-4975-9ED6-11BDC8D3A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89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AF9C6A-4AD3-4D0F-AE33-49277C637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54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1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B5FBD7-391E-4796-A733-9BC3A17EB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214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D1CF7D-9F0C-4706-AED7-5232C997C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6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3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7F500E-CCE3-4B14-BF9C-30CADFC40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301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B19B4B-33FF-45E4-8657-E6748D7A2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76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4A0E4E-B3EC-46A0-A1C8-DFD3095F9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689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58F690-9619-461A-A40E-F926DB246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6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7E254F-CF1C-477D-8D43-EC36BB9C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028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783601-B602-4E55-8F22-DF8077D52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3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몽환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색 배경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648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CD900F-B349-48D7-B6DF-83778233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018943-D343-4C4C-86BB-D494A9EA4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6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8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845244-69C1-413F-A0EB-B96BC1778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124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E33DD5-BEF0-4D49-A977-86B8D8138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8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3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4AA808-FF48-4FE7-869B-7D6D07182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68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769131-E9CC-4CD4-985E-2D4582960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5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12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F0B58D-3282-41AA-B032-A1A15A71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7AE31E-7BAE-4E9A-B311-3C0FCE2A3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2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8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4BFC41-C556-4C81-AD73-E289AD07F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5194E-BDBB-4E2C-94E1-CBFA5EFD4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59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2624DB-6CD1-4EB9-8D5A-C1D219C0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233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E52F0A-A8B2-4F6C-AD7F-57B65E928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3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52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DB04C6-5391-45C4-92E1-38B26EE88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483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E4FA7A-6B73-45DC-B3E2-925F5A4F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96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9F67C7-A7D7-4DB3-83A5-85F5AD226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373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B77A89-6C69-4691-9BEC-F1A302A6A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70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 err="1"/>
              <a:t>펜드로잉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604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AA1ED3-71E2-4A60-9A27-E5A518FB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D541DA-B951-4073-8144-B6CDD3BEE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6D4094-199B-4296-95D5-E48BE309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3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689773-A275-4B7E-9D0B-905C90808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9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A7DA37-BC24-4B53-91AD-179BFF09A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40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C09065-BA30-4098-A0AC-1BD78428B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02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0EF45D-F997-476C-A851-ABC4C9879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724ECE-95F3-41D9-8C74-5E302F3D2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46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984892-EB7F-437F-B10E-20905602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3C4642-B850-4ED2-9EF0-4B8F647AF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69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60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7457A9-F649-4F9D-AC8B-4BA2686FC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FA0E60-E06A-400A-8EE9-AC8920544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2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1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B0F20-30E2-4BEF-9A6B-3E314EA5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66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D8B7B7-4E47-4359-9142-AB53303FD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1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7C4A73-4DF2-4717-831A-DDDBF34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9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556FBE-A8E8-4441-A304-56361B9D4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3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9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자연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19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2E8427-99CF-4F25-A91F-34D5A8E9B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906024-1C44-4183-A233-CFFF786F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4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4C81FC-5640-4C2C-9763-1F566FC71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841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5DB8BA-BAE7-4BB9-9730-F08BED36E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5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46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와이드스크린</PresentationFormat>
  <Paragraphs>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기준</vt:lpstr>
      <vt:lpstr>6. 색 배경</vt:lpstr>
      <vt:lpstr>PowerPoint 프레젠테이션</vt:lpstr>
      <vt:lpstr>PowerPoint 프레젠테이션</vt:lpstr>
      <vt:lpstr>PowerPoint 프레젠테이션</vt:lpstr>
      <vt:lpstr>PowerPoint 프레젠테이션</vt:lpstr>
      <vt:lpstr>7. 자연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 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몽환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 펜드로잉</vt:lpstr>
      <vt:lpstr>PowerPoint 프레젠테이션</vt:lpstr>
      <vt:lpstr>PowerPoint 프레젠테이션</vt:lpstr>
      <vt:lpstr>PowerPoint 프레젠테이션</vt:lpstr>
      <vt:lpstr>PowerPoint 프레젠테이션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기준</dc:title>
  <dc:creator>신용헌 신용헌</dc:creator>
  <cp:lastModifiedBy>신용헌 신용헌</cp:lastModifiedBy>
  <cp:revision>5</cp:revision>
  <dcterms:created xsi:type="dcterms:W3CDTF">2021-04-22T09:56:38Z</dcterms:created>
  <dcterms:modified xsi:type="dcterms:W3CDTF">2021-04-23T07:12:43Z</dcterms:modified>
</cp:coreProperties>
</file>